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218" r:id="rId2"/>
    <p:sldId id="1219" r:id="rId3"/>
    <p:sldId id="1220" r:id="rId4"/>
    <p:sldId id="1221" r:id="rId5"/>
    <p:sldId id="1222" r:id="rId6"/>
    <p:sldId id="122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152" y="2077418"/>
            <a:ext cx="9053849" cy="951779"/>
          </a:xfrm>
        </p:spPr>
        <p:txBody>
          <a:bodyPr>
            <a:noAutofit/>
          </a:bodyPr>
          <a:lstStyle/>
          <a:p>
            <a:r>
              <a:rPr lang="en-US" sz="54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354. NA THUPHATE SIM IN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6409" y="3539790"/>
            <a:ext cx="6858000" cy="1655762"/>
          </a:xfrm>
        </p:spPr>
        <p:txBody>
          <a:bodyPr>
            <a:normAutofit/>
          </a:bodyPr>
          <a:lstStyle/>
          <a:p>
            <a:r>
              <a:rPr lang="en-US" sz="1500" dirty="0"/>
              <a:t>Count Your Blessings</a:t>
            </a:r>
          </a:p>
          <a:p>
            <a:r>
              <a:rPr lang="en-US" sz="1500" dirty="0" err="1"/>
              <a:t>Efesa</a:t>
            </a:r>
            <a:r>
              <a:rPr lang="en-US" sz="1500" dirty="0"/>
              <a:t> 1:3</a:t>
            </a:r>
          </a:p>
          <a:p>
            <a:r>
              <a:rPr lang="en-US" sz="1500" dirty="0"/>
              <a:t>Johnson </a:t>
            </a:r>
            <a:r>
              <a:rPr lang="en-US" sz="1500" dirty="0" err="1"/>
              <a:t>Oatman</a:t>
            </a:r>
            <a:r>
              <a:rPr lang="en-US" sz="1500" dirty="0"/>
              <a:t> Jr. 1856-1926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Eb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076608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ngaihsun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ngaihsut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dinghi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332349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ngaihsun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in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ngaihsun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in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60495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Lungmanna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ngaihsun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51101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dangte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sum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ngaihsun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inn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sum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245292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kido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mihingte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Nang kiang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huh ding hi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59629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216</Words>
  <Application>Microsoft Office PowerPoint</Application>
  <PresentationFormat>On-screen Show (4:3)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354. NA THUPHATE SIM IN</vt:lpstr>
      <vt:lpstr>1</vt:lpstr>
      <vt:lpstr>Sakkik 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2018-12-15T05:59:42Z</dcterms:modified>
</cp:coreProperties>
</file>